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 по предметам история и обществознание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9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Раздел III. «Требования к структуре основной образовательной программы» ФГОС п.13. конкретизирует: «Основная образовательная программа определяет цели, задачи, планируемые результаты, содержание и организацию образовательного процесса общего образования и реализуется образовательным учреждением через урочную и 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внеурочную деятельность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с соблюдением требований государственных санитарно-эпидемиологических правил и нормативов»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248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1" y="1319349"/>
            <a:ext cx="8530046" cy="5303519"/>
          </a:xfrm>
        </p:spPr>
      </p:pic>
    </p:spTree>
    <p:extLst>
      <p:ext uri="{BB962C8B-B14F-4D97-AF65-F5344CB8AC3E}">
        <p14:creationId xmlns:p14="http://schemas.microsoft.com/office/powerpoint/2010/main" val="22979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3" y="130629"/>
            <a:ext cx="1039803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130628"/>
            <a:ext cx="10972800" cy="66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5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56754"/>
            <a:ext cx="11443063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9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8" y="574766"/>
            <a:ext cx="5421086" cy="565621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Самостоятельное чтение и усвоение хрестоматийных и других исторических источников.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Школьные исторические кружки и общества. На протяжении многих лет я веду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разнообразные кружки в зависимости от контингента учащихся.  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Исторические олимпиады, викторины, литературно-музыкальные композиции.  .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Создание «малых историй» - школы,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города,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улицы, муниципального органа власти,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 и т.д.  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Проектная деятельность. 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Одной из главных составляющих внеурочной работы по истории является подготовка и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празднование дней воинской славы (победных дней) России.  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4416875" cy="228382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СОСТАВЛЯЮЩИЕ ВНЕУРОЧНОЙ ДЕЯТЕЛЬНОСТИ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4391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169816"/>
            <a:ext cx="10842172" cy="66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00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41</TotalTime>
  <Words>68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Внеурочная деятельность по предметам история и обществознание</vt:lpstr>
      <vt:lpstr>НОРМАТИВЫ</vt:lpstr>
      <vt:lpstr>Задачи: </vt:lpstr>
      <vt:lpstr>Презентация PowerPoint</vt:lpstr>
      <vt:lpstr>Презентация PowerPoint</vt:lpstr>
      <vt:lpstr>Презентация PowerPoint</vt:lpstr>
      <vt:lpstr>1. Самостоятельное чтение и усвоение хрестоматийных и других исторических источников. 2. Школьные исторические кружки и общества. На протяжении многих лет я веду разнообразные кружки в зависимости от контингента учащихся.   3. Исторические олимпиады, викторины, литературно-музыкальные композиции.  . 4. Создание «малых историй» - школы, города, улицы, муниципального органа власти, предприятия и т.д.   5. Проектная деятельность.  6. Одной из главных составляющих внеурочной работы по истории является подготовка и празднование дней воинской славы (победных дней) России.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по предметам история и обществознание</dc:title>
  <dc:creator>27 кабинет</dc:creator>
  <cp:lastModifiedBy>27 кабинет</cp:lastModifiedBy>
  <cp:revision>5</cp:revision>
  <dcterms:created xsi:type="dcterms:W3CDTF">2021-09-19T02:48:59Z</dcterms:created>
  <dcterms:modified xsi:type="dcterms:W3CDTF">2021-09-19T03:30:01Z</dcterms:modified>
</cp:coreProperties>
</file>